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Comfortaa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Comfortaa-bold.fntdata"/><Relationship Id="rId14" Type="http://schemas.openxmlformats.org/officeDocument/2006/relationships/font" Target="fonts/Comforta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144f20dee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144f20dee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44f20de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44f20de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144f20dee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144f20dee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144f20dee0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144f20dee0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144f20dee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144f20dee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44f20dee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44f20dee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144f20dee0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144f20dee0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144f20dee0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144f20dee0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5487"/>
            <a:ext cx="9144003" cy="6094483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0" y="2571750"/>
            <a:ext cx="9144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Le cinéma attire moins de moins en moins de monde.</a:t>
            </a:r>
            <a:endParaRPr b="1" sz="2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 title="Graphiq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831" y="0"/>
            <a:ext cx="831834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45975" y="-897150"/>
            <a:ext cx="9489976" cy="6094476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5"/>
          <p:cNvSpPr txBox="1"/>
          <p:nvPr/>
        </p:nvSpPr>
        <p:spPr>
          <a:xfrm>
            <a:off x="1356900" y="4097075"/>
            <a:ext cx="64302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Mais ceux qui s’y rendent sont prêts à payer de plus en plus cher pour en profiter.</a:t>
            </a:r>
            <a:endParaRPr b="1" sz="2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 title="Graphiq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831" y="0"/>
            <a:ext cx="831834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1045"/>
            <a:ext cx="9144003" cy="6085584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7"/>
          <p:cNvSpPr txBox="1"/>
          <p:nvPr/>
        </p:nvSpPr>
        <p:spPr>
          <a:xfrm>
            <a:off x="1356900" y="2171550"/>
            <a:ext cx="6430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Les cinémas continuent ainsi d’être rentables.</a:t>
            </a:r>
            <a:endParaRPr b="1" sz="2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 title="Graphiq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833" y="0"/>
            <a:ext cx="831832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6287" y="0"/>
            <a:ext cx="93302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1573650" y="2171550"/>
            <a:ext cx="59967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20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Le nombre de sorties de films a doublé en 50 ans</a:t>
            </a:r>
            <a:endParaRPr b="1" sz="2000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Graphiqu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831" y="0"/>
            <a:ext cx="831834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